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sldIdLst>
    <p:sldId id="263" r:id="rId5"/>
    <p:sldId id="264" r:id="rId6"/>
    <p:sldId id="269" r:id="rId7"/>
    <p:sldId id="265" r:id="rId8"/>
    <p:sldId id="267" r:id="rId9"/>
    <p:sldId id="268" r:id="rId10"/>
    <p:sldId id="271" r:id="rId11"/>
    <p:sldId id="270" r:id="rId12"/>
    <p:sldId id="273" r:id="rId13"/>
    <p:sldId id="272" r:id="rId14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A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6DA060-9E52-408B-9AFE-41324BF0C5C7}" v="18" dt="2026-01-14T07:48:46.5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98"/>
    <p:restoredTop sz="94701"/>
  </p:normalViewPr>
  <p:slideViewPr>
    <p:cSldViewPr snapToGrid="0">
      <p:cViewPr varScale="1">
        <p:scale>
          <a:sx n="105" d="100"/>
          <a:sy n="105" d="100"/>
        </p:scale>
        <p:origin x="9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1CC9BA-1BB9-F94B-9928-5829DD73CF04}" type="datetimeFigureOut">
              <a:rPr lang="nl-NL" smtClean="0"/>
              <a:t>14-1-2026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A5335-8922-DB46-9166-22ACF395FA51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009795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6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0.pn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peningdia blauw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EFEB9436-1F29-83F7-315C-7F7B0FB1C6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073941" y="2704290"/>
            <a:ext cx="8735440" cy="6225702"/>
          </a:xfrm>
          <a:prstGeom prst="rect">
            <a:avLst/>
          </a:prstGeom>
        </p:spPr>
      </p:pic>
      <p:pic>
        <p:nvPicPr>
          <p:cNvPr id="14" name="Afbeelding 13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38FA3E14-A6C6-CD25-CBFD-16BFFA36180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-1626410"/>
            <a:ext cx="8735440" cy="6225702"/>
          </a:xfrm>
          <a:prstGeom prst="rect">
            <a:avLst/>
          </a:prstGeom>
        </p:spPr>
      </p:pic>
      <p:pic>
        <p:nvPicPr>
          <p:cNvPr id="15" name="Afbeelding 14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72F39337-1ABE-FE75-BD08-52316DBD27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4977590"/>
            <a:ext cx="8735440" cy="622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492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peningdia lichtblauw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B628E1EE-F273-097A-C9B0-223FDAC1286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Afbeelding 5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EFEB9436-1F29-83F7-315C-7F7B0FB1C6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073941" y="2704290"/>
            <a:ext cx="8735440" cy="6225702"/>
          </a:xfrm>
          <a:prstGeom prst="rect">
            <a:avLst/>
          </a:prstGeom>
        </p:spPr>
      </p:pic>
      <p:pic>
        <p:nvPicPr>
          <p:cNvPr id="14" name="Afbeelding 13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38FA3E14-A6C6-CD25-CBFD-16BFFA36180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-1626410"/>
            <a:ext cx="8735440" cy="6225702"/>
          </a:xfrm>
          <a:prstGeom prst="rect">
            <a:avLst/>
          </a:prstGeom>
        </p:spPr>
      </p:pic>
      <p:pic>
        <p:nvPicPr>
          <p:cNvPr id="15" name="Afbeelding 14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72F39337-1ABE-FE75-BD08-52316DBD27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4977590"/>
            <a:ext cx="8735440" cy="622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22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ingdia met teks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EFEB9436-1F29-83F7-315C-7F7B0FB1C6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073941" y="2704290"/>
            <a:ext cx="8735440" cy="6225702"/>
          </a:xfrm>
          <a:prstGeom prst="rect">
            <a:avLst/>
          </a:prstGeom>
        </p:spPr>
      </p:pic>
      <p:pic>
        <p:nvPicPr>
          <p:cNvPr id="14" name="Afbeelding 13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38FA3E14-A6C6-CD25-CBFD-16BFFA36180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-1626410"/>
            <a:ext cx="8735440" cy="6225702"/>
          </a:xfrm>
          <a:prstGeom prst="rect">
            <a:avLst/>
          </a:prstGeom>
        </p:spPr>
      </p:pic>
      <p:pic>
        <p:nvPicPr>
          <p:cNvPr id="15" name="Afbeelding 14" descr="Afbeelding met zwart, schermopname, Graphics, ontwerp&#10;&#10;Automatisch gegenereerde beschrijving">
            <a:extLst>
              <a:ext uri="{FF2B5EF4-FFF2-40B4-BE49-F238E27FC236}">
                <a16:creationId xmlns:a16="http://schemas.microsoft.com/office/drawing/2014/main" id="{72F39337-1ABE-FE75-BD08-52316DBD27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03559" y="4977590"/>
            <a:ext cx="8735440" cy="6225702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C4100237-B3D0-4448-D331-F029E905B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5854" y="3449015"/>
            <a:ext cx="8140291" cy="1528575"/>
          </a:xfrm>
        </p:spPr>
        <p:txBody>
          <a:bodyPr anchor="t" anchorCtr="0">
            <a:normAutofit/>
          </a:bodyPr>
          <a:lstStyle>
            <a:lvl1pPr algn="ctr">
              <a:defRPr sz="44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pic>
        <p:nvPicPr>
          <p:cNvPr id="5" name="Afbeelding 4" descr="Afbeelding met schermopname, Lettertype, Graphics, zwart&#10;&#10;Door AI gegenereerde inhoud is mogelijk onjuist.">
            <a:extLst>
              <a:ext uri="{FF2B5EF4-FFF2-40B4-BE49-F238E27FC236}">
                <a16:creationId xmlns:a16="http://schemas.microsoft.com/office/drawing/2014/main" id="{A16ED31F-1C27-17D6-A487-3350E7C22C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" y="-2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469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ast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fbeelding 5">
            <a:extLst>
              <a:ext uri="{FF2B5EF4-FFF2-40B4-BE49-F238E27FC236}">
                <a16:creationId xmlns:a16="http://schemas.microsoft.com/office/drawing/2014/main" id="{94D87D81-4324-F640-0BF9-6A67798C37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450411" y="-1543050"/>
            <a:ext cx="13855871" cy="9229725"/>
          </a:xfrm>
          <a:prstGeom prst="rect">
            <a:avLst/>
          </a:prstGeom>
        </p:spPr>
      </p:pic>
      <p:sp>
        <p:nvSpPr>
          <p:cNvPr id="2" name="Rechthoek 1">
            <a:extLst>
              <a:ext uri="{FF2B5EF4-FFF2-40B4-BE49-F238E27FC236}">
                <a16:creationId xmlns:a16="http://schemas.microsoft.com/office/drawing/2014/main" id="{0D7AB332-64F0-D335-F9DE-F203C32DE25C}"/>
              </a:ext>
            </a:extLst>
          </p:cNvPr>
          <p:cNvSpPr/>
          <p:nvPr userDrawn="1"/>
        </p:nvSpPr>
        <p:spPr>
          <a:xfrm>
            <a:off x="0" y="0"/>
            <a:ext cx="317500" cy="81300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5" name="Rechthoek 4">
            <a:extLst>
              <a:ext uri="{FF2B5EF4-FFF2-40B4-BE49-F238E27FC236}">
                <a16:creationId xmlns:a16="http://schemas.microsoft.com/office/drawing/2014/main" id="{3886E265-CAC5-A9DE-846B-0B9B0E41390C}"/>
              </a:ext>
            </a:extLst>
          </p:cNvPr>
          <p:cNvSpPr/>
          <p:nvPr userDrawn="1"/>
        </p:nvSpPr>
        <p:spPr>
          <a:xfrm rot="16200000">
            <a:off x="4705351" y="641349"/>
            <a:ext cx="2781298" cy="1219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9" name="Afbeelding 8">
            <a:extLst>
              <a:ext uri="{FF2B5EF4-FFF2-40B4-BE49-F238E27FC236}">
                <a16:creationId xmlns:a16="http://schemas.microsoft.com/office/drawing/2014/main" id="{AEDB7A00-515F-3A53-9581-ADC650C76F5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hthoek 9">
            <a:extLst>
              <a:ext uri="{FF2B5EF4-FFF2-40B4-BE49-F238E27FC236}">
                <a16:creationId xmlns:a16="http://schemas.microsoft.com/office/drawing/2014/main" id="{214D93B7-1631-E41C-5621-ACBC4E4367A6}"/>
              </a:ext>
            </a:extLst>
          </p:cNvPr>
          <p:cNvSpPr/>
          <p:nvPr userDrawn="1"/>
        </p:nvSpPr>
        <p:spPr>
          <a:xfrm>
            <a:off x="11874500" y="0"/>
            <a:ext cx="317500" cy="81300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sp>
        <p:nvSpPr>
          <p:cNvPr id="11" name="Rechthoek 10">
            <a:extLst>
              <a:ext uri="{FF2B5EF4-FFF2-40B4-BE49-F238E27FC236}">
                <a16:creationId xmlns:a16="http://schemas.microsoft.com/office/drawing/2014/main" id="{9EF928B8-55F9-D191-A40B-672BC2B29CA9}"/>
              </a:ext>
            </a:extLst>
          </p:cNvPr>
          <p:cNvSpPr/>
          <p:nvPr userDrawn="1"/>
        </p:nvSpPr>
        <p:spPr>
          <a:xfrm rot="16200000">
            <a:off x="5915025" y="-5756275"/>
            <a:ext cx="317500" cy="118300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NL"/>
          </a:p>
        </p:txBody>
      </p:sp>
      <p:pic>
        <p:nvPicPr>
          <p:cNvPr id="7" name="Afbeelding 6" descr="Afbeelding met zwart, duisternis, maan, nacht&#10;&#10;Automatisch gegenereerde beschrijving">
            <a:extLst>
              <a:ext uri="{FF2B5EF4-FFF2-40B4-BE49-F238E27FC236}">
                <a16:creationId xmlns:a16="http://schemas.microsoft.com/office/drawing/2014/main" id="{6E1EC0C3-BF2E-E9BB-6166-BA5C753AE5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4497" y="3357570"/>
            <a:ext cx="533400" cy="838200"/>
          </a:xfrm>
          <a:prstGeom prst="rect">
            <a:avLst/>
          </a:prstGeom>
        </p:spPr>
      </p:pic>
      <p:sp>
        <p:nvSpPr>
          <p:cNvPr id="3" name="Titel 1">
            <a:extLst>
              <a:ext uri="{FF2B5EF4-FFF2-40B4-BE49-F238E27FC236}">
                <a16:creationId xmlns:a16="http://schemas.microsoft.com/office/drawing/2014/main" id="{C5CCA528-561E-5299-BA2D-E444BF6432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7104" y="3963988"/>
            <a:ext cx="4728683" cy="997244"/>
          </a:xfrm>
        </p:spPr>
        <p:txBody>
          <a:bodyPr anchor="t" anchorCtr="0">
            <a:normAutofit/>
          </a:bodyPr>
          <a:lstStyle>
            <a:lvl1pPr algn="l">
              <a:defRPr sz="2800" b="1" i="0">
                <a:solidFill>
                  <a:schemeClr val="bg1"/>
                </a:solidFill>
                <a:effectLst>
                  <a:outerShdw blurRad="1270000" dist="50800" dir="5400000" sx="48000" sy="48000" algn="ctr" rotWithShape="0">
                    <a:srgbClr val="000000">
                      <a:alpha val="56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108376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 lichtblauw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el 1">
            <a:extLst>
              <a:ext uri="{FF2B5EF4-FFF2-40B4-BE49-F238E27FC236}">
                <a16:creationId xmlns:a16="http://schemas.microsoft.com/office/drawing/2014/main" id="{224EC6C0-753D-B77A-DAD4-3FED41E3C90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38607" y="2368534"/>
            <a:ext cx="9804400" cy="805343"/>
          </a:xfrm>
        </p:spPr>
        <p:txBody>
          <a:bodyPr anchor="b">
            <a:normAutofit/>
          </a:bodyPr>
          <a:lstStyle>
            <a:lvl1pPr algn="l">
              <a:defRPr sz="44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 dirty="0"/>
              <a:t>Titel van één regel</a:t>
            </a:r>
          </a:p>
        </p:txBody>
      </p:sp>
      <p:sp>
        <p:nvSpPr>
          <p:cNvPr id="15" name="Ondertitel 2">
            <a:extLst>
              <a:ext uri="{FF2B5EF4-FFF2-40B4-BE49-F238E27FC236}">
                <a16:creationId xmlns:a16="http://schemas.microsoft.com/office/drawing/2014/main" id="{64F6B407-4567-F7C3-72CF-61967EC06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8607" y="3265953"/>
            <a:ext cx="9144000" cy="500062"/>
          </a:xfrm>
        </p:spPr>
        <p:txBody>
          <a:bodyPr>
            <a:normAutofit/>
          </a:bodyPr>
          <a:lstStyle>
            <a:lvl1pPr marL="0" indent="0" algn="l">
              <a:buNone/>
              <a:defRPr sz="1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l-NL"/>
              <a:t>Klikken om de ondertitelstijl van het model te bewerken</a:t>
            </a:r>
            <a:endParaRPr lang="nl-NL" dirty="0"/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6D73A6E1-E34E-D6DD-8EED-1EAFEAD4567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8385" y="2443911"/>
            <a:ext cx="557940" cy="729966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8FE7239B-C892-BAC4-80FA-BAB7400AD58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3909" y="2470897"/>
            <a:ext cx="511335" cy="66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031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 groen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1">
            <a:extLst>
              <a:ext uri="{FF2B5EF4-FFF2-40B4-BE49-F238E27FC236}">
                <a16:creationId xmlns:a16="http://schemas.microsoft.com/office/drawing/2014/main" id="{2204433D-1993-91AC-A1B5-2F9C17B6D2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807" y="1323509"/>
            <a:ext cx="9272936" cy="805343"/>
          </a:xfrm>
        </p:spPr>
        <p:txBody>
          <a:bodyPr anchor="b">
            <a:normAutofit/>
          </a:bodyPr>
          <a:lstStyle>
            <a:lvl1pPr algn="l">
              <a:defRPr sz="44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5" name="Ondertitel 2">
            <a:extLst>
              <a:ext uri="{FF2B5EF4-FFF2-40B4-BE49-F238E27FC236}">
                <a16:creationId xmlns:a16="http://schemas.microsoft.com/office/drawing/2014/main" id="{46D86F7D-5F7F-ABB3-CD51-71B615222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807" y="2220928"/>
            <a:ext cx="7052250" cy="500062"/>
          </a:xfrm>
        </p:spPr>
        <p:txBody>
          <a:bodyPr>
            <a:normAutofit/>
          </a:bodyPr>
          <a:lstStyle>
            <a:lvl1pPr marL="0" indent="0" algn="l">
              <a:buNone/>
              <a:defRPr sz="1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l-NL"/>
              <a:t>Klikken om de ondertitelstijl van het model te bewerken</a:t>
            </a:r>
            <a:endParaRPr lang="nl-NL" dirty="0"/>
          </a:p>
        </p:txBody>
      </p:sp>
      <p:pic>
        <p:nvPicPr>
          <p:cNvPr id="10" name="Afbeelding 9" descr="Afbeelding met schermopname, zwart, Graphics, ontwerp&#10;&#10;Automatisch gegenereerde beschrijving">
            <a:extLst>
              <a:ext uri="{FF2B5EF4-FFF2-40B4-BE49-F238E27FC236}">
                <a16:creationId xmlns:a16="http://schemas.microsoft.com/office/drawing/2014/main" id="{CDEC49C0-9832-A945-733E-23F7D4CF1B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661"/>
          <a:stretch/>
        </p:blipFill>
        <p:spPr>
          <a:xfrm>
            <a:off x="6887413" y="2055618"/>
            <a:ext cx="2945626" cy="5474153"/>
          </a:xfrm>
          <a:prstGeom prst="rect">
            <a:avLst/>
          </a:prstGeom>
        </p:spPr>
      </p:pic>
      <p:pic>
        <p:nvPicPr>
          <p:cNvPr id="4" name="Afbeelding 3">
            <a:extLst>
              <a:ext uri="{FF2B5EF4-FFF2-40B4-BE49-F238E27FC236}">
                <a16:creationId xmlns:a16="http://schemas.microsoft.com/office/drawing/2014/main" id="{F19D2285-6339-0F46-071B-E4EA86155C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785" t="4660" r="14927" b="1"/>
          <a:stretch/>
        </p:blipFill>
        <p:spPr>
          <a:xfrm>
            <a:off x="9910354" y="3429000"/>
            <a:ext cx="3239589" cy="5219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62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somming op wi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4DB5864-B660-750C-080C-2DAF322A7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3766"/>
            <a:ext cx="9410205" cy="665018"/>
          </a:xfrm>
        </p:spPr>
        <p:txBody>
          <a:bodyPr>
            <a:normAutofit/>
          </a:bodyPr>
          <a:lstStyle>
            <a:lvl1pPr>
              <a:defRPr sz="3600" b="1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1D63A6B3-6D17-0C4F-AEF5-DE6D644A5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6858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11430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6002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20574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  <p:sp>
        <p:nvSpPr>
          <p:cNvPr id="10" name="Tijdelijke aanduiding voor tekst 2">
            <a:extLst>
              <a:ext uri="{FF2B5EF4-FFF2-40B4-BE49-F238E27FC236}">
                <a16:creationId xmlns:a16="http://schemas.microsoft.com/office/drawing/2014/main" id="{4470DCCE-A7DA-8763-00F8-72F1A92C06A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39788" y="1265529"/>
            <a:ext cx="10514012" cy="397018"/>
          </a:xfrm>
        </p:spPr>
        <p:txBody>
          <a:bodyPr anchor="b">
            <a:noAutofit/>
          </a:bodyPr>
          <a:lstStyle>
            <a:lvl1pPr marL="0" indent="0">
              <a:buNone/>
              <a:defRPr sz="2800" b="0" i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pic>
        <p:nvPicPr>
          <p:cNvPr id="15" name="Afbeelding 14">
            <a:extLst>
              <a:ext uri="{FF2B5EF4-FFF2-40B4-BE49-F238E27FC236}">
                <a16:creationId xmlns:a16="http://schemas.microsoft.com/office/drawing/2014/main" id="{6B4A8434-9D10-9BE3-DDD9-0D5BD87F9E1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31564" y="5927725"/>
            <a:ext cx="908171" cy="88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182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somming op blauw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1D63A6B3-6D17-0C4F-AEF5-DE6D644A5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6858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11430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6002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2057400" indent="-228600">
              <a:lnSpc>
                <a:spcPct val="150000"/>
              </a:lnSpc>
              <a:buSzPct val="120000"/>
              <a:buFontTx/>
              <a:buBlip>
                <a:blip r:embed="rId3"/>
              </a:buBlip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976A9EA2-E982-55E3-06DD-22CA18F60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93766"/>
            <a:ext cx="9398329" cy="665018"/>
          </a:xfrm>
        </p:spPr>
        <p:txBody>
          <a:bodyPr>
            <a:normAutofit/>
          </a:bodyPr>
          <a:lstStyle>
            <a:lvl1pPr>
              <a:defRPr sz="36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5" name="Tijdelijke aanduiding voor tekst 2">
            <a:extLst>
              <a:ext uri="{FF2B5EF4-FFF2-40B4-BE49-F238E27FC236}">
                <a16:creationId xmlns:a16="http://schemas.microsoft.com/office/drawing/2014/main" id="{2F755C15-D6D9-EE59-C4E3-0661FD51983A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39788" y="1265529"/>
            <a:ext cx="10514012" cy="397018"/>
          </a:xfrm>
        </p:spPr>
        <p:txBody>
          <a:bodyPr anchor="b">
            <a:noAutofit/>
          </a:bodyPr>
          <a:lstStyle>
            <a:lvl1pPr marL="0" indent="0">
              <a:buNone/>
              <a:defRPr sz="2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</p:spTree>
    <p:extLst>
      <p:ext uri="{BB962C8B-B14F-4D97-AF65-F5344CB8AC3E}">
        <p14:creationId xmlns:p14="http://schemas.microsoft.com/office/powerpoint/2010/main" val="3646756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p wi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4DB5864-B660-750C-080C-2DAF322A7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3766"/>
            <a:ext cx="9410205" cy="665018"/>
          </a:xfrm>
        </p:spPr>
        <p:txBody>
          <a:bodyPr>
            <a:normAutofit/>
          </a:bodyPr>
          <a:lstStyle>
            <a:lvl1pPr>
              <a:defRPr sz="3600" b="1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1D63A6B3-6D17-0C4F-AEF5-DE6D644A5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9144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3716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8288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10" name="Tijdelijke aanduiding voor tekst 2">
            <a:extLst>
              <a:ext uri="{FF2B5EF4-FFF2-40B4-BE49-F238E27FC236}">
                <a16:creationId xmlns:a16="http://schemas.microsoft.com/office/drawing/2014/main" id="{4470DCCE-A7DA-8763-00F8-72F1A92C06A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39788" y="1265529"/>
            <a:ext cx="10514012" cy="397018"/>
          </a:xfrm>
        </p:spPr>
        <p:txBody>
          <a:bodyPr anchor="b">
            <a:noAutofit/>
          </a:bodyPr>
          <a:lstStyle>
            <a:lvl1pPr marL="0" indent="0">
              <a:buNone/>
              <a:defRPr sz="2800" b="0" i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pic>
        <p:nvPicPr>
          <p:cNvPr id="4" name="Afbeelding 3">
            <a:extLst>
              <a:ext uri="{FF2B5EF4-FFF2-40B4-BE49-F238E27FC236}">
                <a16:creationId xmlns:a16="http://schemas.microsoft.com/office/drawing/2014/main" id="{F93C1270-EA10-3211-39A7-D4CA6E5BC1E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31564" y="5927725"/>
            <a:ext cx="908171" cy="88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27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p rood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1D63A6B3-6D17-0C4F-AEF5-DE6D644A5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955" y="1825625"/>
            <a:ext cx="10515600" cy="4351338"/>
          </a:xfrm>
        </p:spPr>
        <p:txBody>
          <a:bodyPr/>
          <a:lstStyle>
            <a:lvl1pPr marL="0" indent="0">
              <a:lnSpc>
                <a:spcPct val="100000"/>
              </a:lnSpc>
              <a:buSzPct val="120000"/>
              <a:buFont typeface="Arial" panose="020B0604020202020204" pitchFamily="34" charset="0"/>
              <a:buNone/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9144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3716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8288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4" name="Titel 1">
            <a:extLst>
              <a:ext uri="{FF2B5EF4-FFF2-40B4-BE49-F238E27FC236}">
                <a16:creationId xmlns:a16="http://schemas.microsoft.com/office/drawing/2014/main" id="{976A9EA2-E982-55E3-06DD-22CA18F60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957" y="593766"/>
            <a:ext cx="9113322" cy="665018"/>
          </a:xfrm>
        </p:spPr>
        <p:txBody>
          <a:bodyPr>
            <a:normAutofit/>
          </a:bodyPr>
          <a:lstStyle>
            <a:lvl1pPr>
              <a:defRPr sz="36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5" name="Tijdelijke aanduiding voor tekst 2">
            <a:extLst>
              <a:ext uri="{FF2B5EF4-FFF2-40B4-BE49-F238E27FC236}">
                <a16:creationId xmlns:a16="http://schemas.microsoft.com/office/drawing/2014/main" id="{2F755C15-D6D9-EE59-C4E3-0661FD51983A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1053543" y="1265529"/>
            <a:ext cx="10514012" cy="397018"/>
          </a:xfrm>
        </p:spPr>
        <p:txBody>
          <a:bodyPr anchor="b">
            <a:noAutofit/>
          </a:bodyPr>
          <a:lstStyle>
            <a:lvl1pPr marL="0" indent="0">
              <a:buNone/>
              <a:defRPr sz="2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pic>
        <p:nvPicPr>
          <p:cNvPr id="2" name="Afbeelding 1">
            <a:extLst>
              <a:ext uri="{FF2B5EF4-FFF2-40B4-BE49-F238E27FC236}">
                <a16:creationId xmlns:a16="http://schemas.microsoft.com/office/drawing/2014/main" id="{8FEE6C0D-5B0D-B173-288A-F83CB101A18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374" y="616314"/>
            <a:ext cx="423202" cy="553685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B5F5FDDF-4E93-8CDA-D5ED-A89EFA4472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3432" y="585006"/>
            <a:ext cx="465343" cy="61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931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foto met teks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381FAEE-3272-776E-F5C7-65247034C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36068" y="334282"/>
            <a:ext cx="5759932" cy="620902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FB2B8F9F-7D96-ACC6-14FD-7AD7AC042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1816" y="979942"/>
            <a:ext cx="4456615" cy="1077458"/>
          </a:xfrm>
        </p:spPr>
        <p:txBody>
          <a:bodyPr anchor="b"/>
          <a:lstStyle>
            <a:lvl1pPr>
              <a:defRPr sz="3200" b="1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462376BD-8AF9-45D2-3601-3CDDE465F2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41816" y="2169394"/>
            <a:ext cx="4456615" cy="3699594"/>
          </a:xfrm>
        </p:spPr>
        <p:txBody>
          <a:bodyPr>
            <a:normAutofit/>
          </a:bodyPr>
          <a:lstStyle>
            <a:lvl1pPr marL="0" indent="0">
              <a:buNone/>
              <a:defRPr sz="2800"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</p:spTree>
    <p:extLst>
      <p:ext uri="{BB962C8B-B14F-4D97-AF65-F5344CB8AC3E}">
        <p14:creationId xmlns:p14="http://schemas.microsoft.com/office/powerpoint/2010/main" val="24432126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to met opsomming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381FAEE-3272-776E-F5C7-65247034C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36068" y="334282"/>
            <a:ext cx="5759932" cy="620902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FB2B8F9F-7D96-ACC6-14FD-7AD7AC042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1816" y="979942"/>
            <a:ext cx="4456615" cy="1077458"/>
          </a:xfrm>
        </p:spPr>
        <p:txBody>
          <a:bodyPr anchor="b"/>
          <a:lstStyle>
            <a:lvl1pPr>
              <a:defRPr sz="3200" b="1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5" name="Tijdelijke aanduiding voor inhoud 2">
            <a:extLst>
              <a:ext uri="{FF2B5EF4-FFF2-40B4-BE49-F238E27FC236}">
                <a16:creationId xmlns:a16="http://schemas.microsoft.com/office/drawing/2014/main" id="{16083BBE-B510-0034-D55C-20C67C9FC6E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41816" y="2169394"/>
            <a:ext cx="4456615" cy="3708664"/>
          </a:xfrm>
        </p:spPr>
        <p:txBody>
          <a:bodyPr/>
          <a:lstStyle>
            <a:lvl1pPr marL="228600" indent="-228600">
              <a:lnSpc>
                <a:spcPct val="10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685800" indent="-228600">
              <a:lnSpc>
                <a:spcPct val="10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1143000" indent="-228600">
              <a:lnSpc>
                <a:spcPct val="10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600200" indent="-228600">
              <a:lnSpc>
                <a:spcPct val="10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2057400" indent="-228600">
              <a:lnSpc>
                <a:spcPct val="100000"/>
              </a:lnSpc>
              <a:buSzPct val="120000"/>
              <a:buFontTx/>
              <a:buBlip>
                <a:blip r:embed="rId3"/>
              </a:buBlip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409112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to rond liggend met teks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4DB5864-B660-750C-080C-2DAF322A7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3766"/>
            <a:ext cx="9260541" cy="665018"/>
          </a:xfrm>
        </p:spPr>
        <p:txBody>
          <a:bodyPr>
            <a:normAutofit/>
          </a:bodyPr>
          <a:lstStyle>
            <a:lvl1pPr>
              <a:defRPr sz="3600" b="1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1D63A6B3-6D17-0C4F-AEF5-DE6D644A5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93575"/>
            <a:ext cx="3774140" cy="378338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SzPct val="120000"/>
              <a:buFont typeface="Arial" panose="020B0604020202020204" pitchFamily="34" charset="0"/>
              <a:buNone/>
              <a:defRPr sz="2400"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9144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3716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8288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10" name="Tijdelijke aanduiding voor tekst 2">
            <a:extLst>
              <a:ext uri="{FF2B5EF4-FFF2-40B4-BE49-F238E27FC236}">
                <a16:creationId xmlns:a16="http://schemas.microsoft.com/office/drawing/2014/main" id="{4470DCCE-A7DA-8763-00F8-72F1A92C06A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39789" y="1265529"/>
            <a:ext cx="5668588" cy="886000"/>
          </a:xfrm>
        </p:spPr>
        <p:txBody>
          <a:bodyPr anchor="t">
            <a:noAutofit/>
          </a:bodyPr>
          <a:lstStyle>
            <a:lvl1pPr marL="0" indent="0">
              <a:buNone/>
              <a:defRPr sz="2800" b="0" i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5" name="Tijdelijke aanduiding voor afbeelding 2">
            <a:extLst>
              <a:ext uri="{FF2B5EF4-FFF2-40B4-BE49-F238E27FC236}">
                <a16:creationId xmlns:a16="http://schemas.microsoft.com/office/drawing/2014/main" id="{12388F9E-3070-3F77-E3C8-CEF40FCDB03E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5169759" y="2166043"/>
            <a:ext cx="7049400" cy="4147919"/>
          </a:xfrm>
          <a:custGeom>
            <a:avLst/>
            <a:gdLst>
              <a:gd name="connsiteX0" fmla="*/ 3475 w 21600"/>
              <a:gd name="connsiteY0" fmla="*/ 0 h 21600"/>
              <a:gd name="connsiteX1" fmla="*/ 18125 w 21600"/>
              <a:gd name="connsiteY1" fmla="*/ 0 h 21600"/>
              <a:gd name="connsiteX2" fmla="*/ 21600 w 21600"/>
              <a:gd name="connsiteY2" fmla="*/ 10800 h 21600"/>
              <a:gd name="connsiteX3" fmla="*/ 18125 w 21600"/>
              <a:gd name="connsiteY3" fmla="*/ 21600 h 21600"/>
              <a:gd name="connsiteX4" fmla="*/ 3475 w 21600"/>
              <a:gd name="connsiteY4" fmla="*/ 21600 h 21600"/>
              <a:gd name="connsiteX5" fmla="*/ 0 w 21600"/>
              <a:gd name="connsiteY5" fmla="*/ 10800 h 21600"/>
              <a:gd name="connsiteX6" fmla="*/ 3475 w 21600"/>
              <a:gd name="connsiteY6" fmla="*/ 0 h 21600"/>
              <a:gd name="connsiteX0" fmla="*/ 3475 w 19956"/>
              <a:gd name="connsiteY0" fmla="*/ 0 h 21600"/>
              <a:gd name="connsiteX1" fmla="*/ 18125 w 19956"/>
              <a:gd name="connsiteY1" fmla="*/ 0 h 21600"/>
              <a:gd name="connsiteX2" fmla="*/ 18125 w 19956"/>
              <a:gd name="connsiteY2" fmla="*/ 21600 h 21600"/>
              <a:gd name="connsiteX3" fmla="*/ 3475 w 19956"/>
              <a:gd name="connsiteY3" fmla="*/ 21600 h 21600"/>
              <a:gd name="connsiteX4" fmla="*/ 0 w 19956"/>
              <a:gd name="connsiteY4" fmla="*/ 10800 h 21600"/>
              <a:gd name="connsiteX5" fmla="*/ 3475 w 19956"/>
              <a:gd name="connsiteY5" fmla="*/ 0 h 21600"/>
              <a:gd name="connsiteX0" fmla="*/ 3475 w 19202"/>
              <a:gd name="connsiteY0" fmla="*/ 0 h 21600"/>
              <a:gd name="connsiteX1" fmla="*/ 18125 w 19202"/>
              <a:gd name="connsiteY1" fmla="*/ 0 h 21600"/>
              <a:gd name="connsiteX2" fmla="*/ 18125 w 19202"/>
              <a:gd name="connsiteY2" fmla="*/ 21600 h 21600"/>
              <a:gd name="connsiteX3" fmla="*/ 3475 w 19202"/>
              <a:gd name="connsiteY3" fmla="*/ 21600 h 21600"/>
              <a:gd name="connsiteX4" fmla="*/ 0 w 19202"/>
              <a:gd name="connsiteY4" fmla="*/ 10800 h 21600"/>
              <a:gd name="connsiteX5" fmla="*/ 3475 w 19202"/>
              <a:gd name="connsiteY5" fmla="*/ 0 h 21600"/>
              <a:gd name="connsiteX0" fmla="*/ 3475 w 18125"/>
              <a:gd name="connsiteY0" fmla="*/ 0 h 21600"/>
              <a:gd name="connsiteX1" fmla="*/ 18125 w 18125"/>
              <a:gd name="connsiteY1" fmla="*/ 0 h 21600"/>
              <a:gd name="connsiteX2" fmla="*/ 18125 w 18125"/>
              <a:gd name="connsiteY2" fmla="*/ 21600 h 21600"/>
              <a:gd name="connsiteX3" fmla="*/ 3475 w 18125"/>
              <a:gd name="connsiteY3" fmla="*/ 21600 h 21600"/>
              <a:gd name="connsiteX4" fmla="*/ 0 w 18125"/>
              <a:gd name="connsiteY4" fmla="*/ 10800 h 21600"/>
              <a:gd name="connsiteX5" fmla="*/ 3475 w 18125"/>
              <a:gd name="connsiteY5" fmla="*/ 0 h 21600"/>
              <a:gd name="connsiteX0" fmla="*/ 3475 w 18125"/>
              <a:gd name="connsiteY0" fmla="*/ 0 h 21600"/>
              <a:gd name="connsiteX1" fmla="*/ 18125 w 18125"/>
              <a:gd name="connsiteY1" fmla="*/ 0 h 21600"/>
              <a:gd name="connsiteX2" fmla="*/ 18125 w 18125"/>
              <a:gd name="connsiteY2" fmla="*/ 21600 h 21600"/>
              <a:gd name="connsiteX3" fmla="*/ 3475 w 18125"/>
              <a:gd name="connsiteY3" fmla="*/ 21600 h 21600"/>
              <a:gd name="connsiteX4" fmla="*/ 0 w 18125"/>
              <a:gd name="connsiteY4" fmla="*/ 10800 h 21600"/>
              <a:gd name="connsiteX5" fmla="*/ 3475 w 18125"/>
              <a:gd name="connsiteY5" fmla="*/ 0 h 21600"/>
              <a:gd name="connsiteX0" fmla="*/ 3475 w 18125"/>
              <a:gd name="connsiteY0" fmla="*/ 0 h 21600"/>
              <a:gd name="connsiteX1" fmla="*/ 10928 w 18125"/>
              <a:gd name="connsiteY1" fmla="*/ 0 h 21600"/>
              <a:gd name="connsiteX2" fmla="*/ 18125 w 18125"/>
              <a:gd name="connsiteY2" fmla="*/ 21600 h 21600"/>
              <a:gd name="connsiteX3" fmla="*/ 3475 w 18125"/>
              <a:gd name="connsiteY3" fmla="*/ 21600 h 21600"/>
              <a:gd name="connsiteX4" fmla="*/ 0 w 18125"/>
              <a:gd name="connsiteY4" fmla="*/ 10800 h 21600"/>
              <a:gd name="connsiteX5" fmla="*/ 3475 w 18125"/>
              <a:gd name="connsiteY5" fmla="*/ 0 h 21600"/>
              <a:gd name="connsiteX0" fmla="*/ 3475 w 10928"/>
              <a:gd name="connsiteY0" fmla="*/ 0 h 21600"/>
              <a:gd name="connsiteX1" fmla="*/ 10928 w 10928"/>
              <a:gd name="connsiteY1" fmla="*/ 0 h 21600"/>
              <a:gd name="connsiteX2" fmla="*/ 10928 w 10928"/>
              <a:gd name="connsiteY2" fmla="*/ 21600 h 21600"/>
              <a:gd name="connsiteX3" fmla="*/ 3475 w 10928"/>
              <a:gd name="connsiteY3" fmla="*/ 21600 h 21600"/>
              <a:gd name="connsiteX4" fmla="*/ 0 w 10928"/>
              <a:gd name="connsiteY4" fmla="*/ 10800 h 21600"/>
              <a:gd name="connsiteX5" fmla="*/ 3475 w 10928"/>
              <a:gd name="connsiteY5" fmla="*/ 0 h 21600"/>
              <a:gd name="connsiteX0" fmla="*/ 3475 w 11412"/>
              <a:gd name="connsiteY0" fmla="*/ 0 h 21600"/>
              <a:gd name="connsiteX1" fmla="*/ 11412 w 11412"/>
              <a:gd name="connsiteY1" fmla="*/ 0 h 21600"/>
              <a:gd name="connsiteX2" fmla="*/ 10928 w 11412"/>
              <a:gd name="connsiteY2" fmla="*/ 21600 h 21600"/>
              <a:gd name="connsiteX3" fmla="*/ 3475 w 11412"/>
              <a:gd name="connsiteY3" fmla="*/ 21600 h 21600"/>
              <a:gd name="connsiteX4" fmla="*/ 0 w 11412"/>
              <a:gd name="connsiteY4" fmla="*/ 10800 h 21600"/>
              <a:gd name="connsiteX5" fmla="*/ 3475 w 11412"/>
              <a:gd name="connsiteY5" fmla="*/ 0 h 21600"/>
              <a:gd name="connsiteX0" fmla="*/ 3475 w 11412"/>
              <a:gd name="connsiteY0" fmla="*/ 0 h 21600"/>
              <a:gd name="connsiteX1" fmla="*/ 11412 w 11412"/>
              <a:gd name="connsiteY1" fmla="*/ 0 h 21600"/>
              <a:gd name="connsiteX2" fmla="*/ 11412 w 11412"/>
              <a:gd name="connsiteY2" fmla="*/ 21600 h 21600"/>
              <a:gd name="connsiteX3" fmla="*/ 3475 w 11412"/>
              <a:gd name="connsiteY3" fmla="*/ 21600 h 21600"/>
              <a:gd name="connsiteX4" fmla="*/ 0 w 11412"/>
              <a:gd name="connsiteY4" fmla="*/ 10800 h 21600"/>
              <a:gd name="connsiteX5" fmla="*/ 3475 w 11412"/>
              <a:gd name="connsiteY5" fmla="*/ 0 h 2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12" h="21600">
                <a:moveTo>
                  <a:pt x="3475" y="0"/>
                </a:moveTo>
                <a:lnTo>
                  <a:pt x="11412" y="0"/>
                </a:lnTo>
                <a:cubicBezTo>
                  <a:pt x="11410" y="9250"/>
                  <a:pt x="11410" y="11122"/>
                  <a:pt x="11412" y="21600"/>
                </a:cubicBezTo>
                <a:lnTo>
                  <a:pt x="3475" y="21600"/>
                </a:lnTo>
                <a:cubicBezTo>
                  <a:pt x="1556" y="21600"/>
                  <a:pt x="0" y="16765"/>
                  <a:pt x="0" y="10800"/>
                </a:cubicBezTo>
                <a:cubicBezTo>
                  <a:pt x="0" y="4835"/>
                  <a:pt x="1556" y="0"/>
                  <a:pt x="3475" y="0"/>
                </a:cubicBezTo>
                <a:close/>
              </a:path>
            </a:pathLst>
          </a:cu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9853403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to rond liggend op rood 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381FAEE-3272-776E-F5C7-65247034C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-21183" y="622300"/>
            <a:ext cx="9716517" cy="5651500"/>
          </a:xfrm>
          <a:custGeom>
            <a:avLst/>
            <a:gdLst>
              <a:gd name="connsiteX0" fmla="*/ 0 w 10000"/>
              <a:gd name="connsiteY0" fmla="*/ 5000 h 10000"/>
              <a:gd name="connsiteX1" fmla="*/ 1667 w 10000"/>
              <a:gd name="connsiteY1" fmla="*/ 0 h 10000"/>
              <a:gd name="connsiteX2" fmla="*/ 8333 w 10000"/>
              <a:gd name="connsiteY2" fmla="*/ 0 h 10000"/>
              <a:gd name="connsiteX3" fmla="*/ 10000 w 10000"/>
              <a:gd name="connsiteY3" fmla="*/ 5000 h 10000"/>
              <a:gd name="connsiteX4" fmla="*/ 8333 w 10000"/>
              <a:gd name="connsiteY4" fmla="*/ 10000 h 10000"/>
              <a:gd name="connsiteX5" fmla="*/ 1667 w 10000"/>
              <a:gd name="connsiteY5" fmla="*/ 10000 h 10000"/>
              <a:gd name="connsiteX6" fmla="*/ 0 w 10000"/>
              <a:gd name="connsiteY6" fmla="*/ 5000 h 10000"/>
              <a:gd name="connsiteX0" fmla="*/ 0 w 8333"/>
              <a:gd name="connsiteY0" fmla="*/ 10000 h 10000"/>
              <a:gd name="connsiteX1" fmla="*/ 0 w 8333"/>
              <a:gd name="connsiteY1" fmla="*/ 0 h 10000"/>
              <a:gd name="connsiteX2" fmla="*/ 6666 w 8333"/>
              <a:gd name="connsiteY2" fmla="*/ 0 h 10000"/>
              <a:gd name="connsiteX3" fmla="*/ 8333 w 8333"/>
              <a:gd name="connsiteY3" fmla="*/ 5000 h 10000"/>
              <a:gd name="connsiteX4" fmla="*/ 6666 w 8333"/>
              <a:gd name="connsiteY4" fmla="*/ 10000 h 10000"/>
              <a:gd name="connsiteX5" fmla="*/ 0 w 8333"/>
              <a:gd name="connsiteY5" fmla="*/ 10000 h 10000"/>
              <a:gd name="connsiteX0" fmla="*/ 0 w 10000"/>
              <a:gd name="connsiteY0" fmla="*/ 10000 h 10000"/>
              <a:gd name="connsiteX1" fmla="*/ 3665 w 10000"/>
              <a:gd name="connsiteY1" fmla="*/ 0 h 10000"/>
              <a:gd name="connsiteX2" fmla="*/ 8000 w 10000"/>
              <a:gd name="connsiteY2" fmla="*/ 0 h 10000"/>
              <a:gd name="connsiteX3" fmla="*/ 10000 w 10000"/>
              <a:gd name="connsiteY3" fmla="*/ 5000 h 10000"/>
              <a:gd name="connsiteX4" fmla="*/ 8000 w 10000"/>
              <a:gd name="connsiteY4" fmla="*/ 10000 h 10000"/>
              <a:gd name="connsiteX5" fmla="*/ 0 w 10000"/>
              <a:gd name="connsiteY5" fmla="*/ 10000 h 10000"/>
              <a:gd name="connsiteX0" fmla="*/ 0 w 6335"/>
              <a:gd name="connsiteY0" fmla="*/ 10000 h 10000"/>
              <a:gd name="connsiteX1" fmla="*/ 0 w 6335"/>
              <a:gd name="connsiteY1" fmla="*/ 0 h 10000"/>
              <a:gd name="connsiteX2" fmla="*/ 4335 w 6335"/>
              <a:gd name="connsiteY2" fmla="*/ 0 h 10000"/>
              <a:gd name="connsiteX3" fmla="*/ 6335 w 6335"/>
              <a:gd name="connsiteY3" fmla="*/ 5000 h 10000"/>
              <a:gd name="connsiteX4" fmla="*/ 4335 w 6335"/>
              <a:gd name="connsiteY4" fmla="*/ 10000 h 10000"/>
              <a:gd name="connsiteX5" fmla="*/ 0 w 6335"/>
              <a:gd name="connsiteY5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35" h="10000">
                <a:moveTo>
                  <a:pt x="0" y="10000"/>
                </a:moveTo>
                <a:lnTo>
                  <a:pt x="0" y="0"/>
                </a:lnTo>
                <a:lnTo>
                  <a:pt x="4335" y="0"/>
                </a:lnTo>
                <a:cubicBezTo>
                  <a:pt x="5440" y="0"/>
                  <a:pt x="6335" y="2239"/>
                  <a:pt x="6335" y="5000"/>
                </a:cubicBezTo>
                <a:cubicBezTo>
                  <a:pt x="6335" y="7761"/>
                  <a:pt x="5440" y="10000"/>
                  <a:pt x="4335" y="10000"/>
                </a:cubicBezTo>
                <a:lnTo>
                  <a:pt x="0" y="10000"/>
                </a:lnTo>
                <a:close/>
              </a:path>
            </a:pathLst>
          </a:cu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1308778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to staand met teks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381FAEE-3272-776E-F5C7-65247034C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42644" y="0"/>
            <a:ext cx="5056097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E2203654-97AD-4524-3B16-F9B9D6F13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3765"/>
            <a:ext cx="3772553" cy="1120735"/>
          </a:xfrm>
        </p:spPr>
        <p:txBody>
          <a:bodyPr>
            <a:normAutofit/>
          </a:bodyPr>
          <a:lstStyle>
            <a:lvl1pPr>
              <a:defRPr sz="36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6" name="Tijdelijke aanduiding voor inhoud 2">
            <a:extLst>
              <a:ext uri="{FF2B5EF4-FFF2-40B4-BE49-F238E27FC236}">
                <a16:creationId xmlns:a16="http://schemas.microsoft.com/office/drawing/2014/main" id="{FD8F916A-C458-7E9A-E9F1-40A89B4402C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1" y="3124200"/>
            <a:ext cx="3774140" cy="305276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SzPct val="120000"/>
              <a:buFont typeface="Arial" panose="020B0604020202020204" pitchFamily="34" charset="0"/>
              <a:buNone/>
              <a:defRPr sz="24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9144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3716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8288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7" name="Tijdelijke aanduiding voor tekst 2">
            <a:extLst>
              <a:ext uri="{FF2B5EF4-FFF2-40B4-BE49-F238E27FC236}">
                <a16:creationId xmlns:a16="http://schemas.microsoft.com/office/drawing/2014/main" id="{B8594A09-9773-49C5-413B-3475172C4DF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839789" y="1722728"/>
            <a:ext cx="3772552" cy="1299871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pic>
        <p:nvPicPr>
          <p:cNvPr id="10" name="Afbeelding 9" descr="Afbeelding met logo, symbool, Graphics, schermopname&#10;&#10;Automatisch gegenereerde beschrijving">
            <a:extLst>
              <a:ext uri="{FF2B5EF4-FFF2-40B4-BE49-F238E27FC236}">
                <a16:creationId xmlns:a16="http://schemas.microsoft.com/office/drawing/2014/main" id="{5E734830-00CA-0428-F500-CF11F1E505E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41980" cy="1023483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4B2D03A3-EF97-C751-B630-D3998C85C49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56209" y="5773052"/>
            <a:ext cx="1161191" cy="109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494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x foto liggend met teks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afbeelding 2">
            <a:extLst>
              <a:ext uri="{FF2B5EF4-FFF2-40B4-BE49-F238E27FC236}">
                <a16:creationId xmlns:a16="http://schemas.microsoft.com/office/drawing/2014/main" id="{3381FAEE-3272-776E-F5C7-65247034C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48953" y="353085"/>
            <a:ext cx="4649788" cy="2924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  <p:sp>
        <p:nvSpPr>
          <p:cNvPr id="5" name="Titel 1">
            <a:extLst>
              <a:ext uri="{FF2B5EF4-FFF2-40B4-BE49-F238E27FC236}">
                <a16:creationId xmlns:a16="http://schemas.microsoft.com/office/drawing/2014/main" id="{E2203654-97AD-4524-3B16-F9B9D6F13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3765"/>
            <a:ext cx="3772553" cy="1120735"/>
          </a:xfrm>
        </p:spPr>
        <p:txBody>
          <a:bodyPr>
            <a:normAutofit/>
          </a:bodyPr>
          <a:lstStyle>
            <a:lvl1pPr>
              <a:defRPr sz="3600" b="1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/>
              <a:t>Klik om stijl te bewerken</a:t>
            </a:r>
            <a:endParaRPr lang="nl-NL" dirty="0"/>
          </a:p>
        </p:txBody>
      </p:sp>
      <p:sp>
        <p:nvSpPr>
          <p:cNvPr id="6" name="Tijdelijke aanduiding voor inhoud 2">
            <a:extLst>
              <a:ext uri="{FF2B5EF4-FFF2-40B4-BE49-F238E27FC236}">
                <a16:creationId xmlns:a16="http://schemas.microsoft.com/office/drawing/2014/main" id="{FD8F916A-C458-7E9A-E9F1-40A89B4402C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1" y="3124200"/>
            <a:ext cx="3774140" cy="305276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SzPct val="120000"/>
              <a:buFont typeface="Arial" panose="020B0604020202020204" pitchFamily="34" charset="0"/>
              <a:buNone/>
              <a:defRPr sz="24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9144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3716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1828800" indent="0">
              <a:lnSpc>
                <a:spcPct val="150000"/>
              </a:lnSpc>
              <a:buSzPct val="120000"/>
              <a:buFont typeface="Arial" panose="020B0604020202020204" pitchFamily="34" charset="0"/>
              <a:buNone/>
              <a:defRPr b="0" i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sp>
        <p:nvSpPr>
          <p:cNvPr id="7" name="Tijdelijke aanduiding voor tekst 2">
            <a:extLst>
              <a:ext uri="{FF2B5EF4-FFF2-40B4-BE49-F238E27FC236}">
                <a16:creationId xmlns:a16="http://schemas.microsoft.com/office/drawing/2014/main" id="{B8594A09-9773-49C5-413B-3475172C4DF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839789" y="1722728"/>
            <a:ext cx="3772552" cy="1299871"/>
          </a:xfrm>
        </p:spPr>
        <p:txBody>
          <a:bodyPr anchor="t" anchorCtr="0">
            <a:noAutofit/>
          </a:bodyPr>
          <a:lstStyle>
            <a:lvl1pPr marL="0" indent="0">
              <a:buNone/>
              <a:defRPr sz="2800" b="0" i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/>
              <a:t>Klikken om de tekststijl van het model te bewerken</a:t>
            </a:r>
          </a:p>
        </p:txBody>
      </p:sp>
      <p:pic>
        <p:nvPicPr>
          <p:cNvPr id="10" name="Afbeelding 9" descr="Afbeelding met logo, symbool, Graphics, schermopname&#10;&#10;Automatisch gegenereerde beschrijving">
            <a:extLst>
              <a:ext uri="{FF2B5EF4-FFF2-40B4-BE49-F238E27FC236}">
                <a16:creationId xmlns:a16="http://schemas.microsoft.com/office/drawing/2014/main" id="{5E734830-00CA-0428-F500-CF11F1E505E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041980" cy="1023483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4B2D03A3-EF97-C751-B630-D3998C85C49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56209" y="5773052"/>
            <a:ext cx="1161191" cy="1092886"/>
          </a:xfrm>
          <a:prstGeom prst="rect">
            <a:avLst/>
          </a:prstGeom>
        </p:spPr>
      </p:pic>
      <p:sp>
        <p:nvSpPr>
          <p:cNvPr id="2" name="Tijdelijke aanduiding voor afbeelding 2">
            <a:extLst>
              <a:ext uri="{FF2B5EF4-FFF2-40B4-BE49-F238E27FC236}">
                <a16:creationId xmlns:a16="http://schemas.microsoft.com/office/drawing/2014/main" id="{B2955745-8653-6912-4277-5C48E3BB14B8}"/>
              </a:ext>
            </a:extLst>
          </p:cNvPr>
          <p:cNvSpPr>
            <a:spLocks noGrp="1"/>
          </p:cNvSpPr>
          <p:nvPr>
            <p:ph type="pic" idx="12"/>
          </p:nvPr>
        </p:nvSpPr>
        <p:spPr>
          <a:xfrm>
            <a:off x="5448953" y="3585167"/>
            <a:ext cx="4649788" cy="2924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l-NL"/>
              <a:t>Klik op het pictogram als u een afbeelding wilt toevoegen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91684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>
            <a:extLst>
              <a:ext uri="{FF2B5EF4-FFF2-40B4-BE49-F238E27FC236}">
                <a16:creationId xmlns:a16="http://schemas.microsoft.com/office/drawing/2014/main" id="{0EE1938D-2596-898C-EEC7-2BE4F32B1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/>
              <a:t>Klik om stijl te bewerken</a:t>
            </a:r>
          </a:p>
        </p:txBody>
      </p:sp>
      <p:sp>
        <p:nvSpPr>
          <p:cNvPr id="3" name="Tijdelijke aanduiding voor tekst 2">
            <a:extLst>
              <a:ext uri="{FF2B5EF4-FFF2-40B4-BE49-F238E27FC236}">
                <a16:creationId xmlns:a16="http://schemas.microsoft.com/office/drawing/2014/main" id="{FA91395B-669C-CC4D-84E2-92F8B58F6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>
            <a:extLst>
              <a:ext uri="{FF2B5EF4-FFF2-40B4-BE49-F238E27FC236}">
                <a16:creationId xmlns:a16="http://schemas.microsoft.com/office/drawing/2014/main" id="{E788022B-0749-4AD0-C8E9-81024B3C24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46475-B4BB-6647-A1FF-17E00164FEA2}" type="datetimeFigureOut">
              <a:rPr lang="nl-NL" smtClean="0"/>
              <a:t>14-1-2026</a:t>
            </a:fld>
            <a:endParaRPr lang="nl-NL"/>
          </a:p>
        </p:txBody>
      </p:sp>
      <p:sp>
        <p:nvSpPr>
          <p:cNvPr id="5" name="Tijdelijke aanduiding voor voettekst 4">
            <a:extLst>
              <a:ext uri="{FF2B5EF4-FFF2-40B4-BE49-F238E27FC236}">
                <a16:creationId xmlns:a16="http://schemas.microsoft.com/office/drawing/2014/main" id="{52FC54D6-2A25-3549-67D6-2AAD21A2FF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l-NL"/>
          </a:p>
        </p:txBody>
      </p:sp>
      <p:sp>
        <p:nvSpPr>
          <p:cNvPr id="6" name="Tijdelijke aanduiding voor dianummer 5">
            <a:extLst>
              <a:ext uri="{FF2B5EF4-FFF2-40B4-BE49-F238E27FC236}">
                <a16:creationId xmlns:a16="http://schemas.microsoft.com/office/drawing/2014/main" id="{37261E70-02E8-301A-B1FF-7FD4E7D3E0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D96AA-F74B-E049-9DAC-EBC9F63DCAE2}" type="slidenum">
              <a:rPr lang="nl-NL" smtClean="0"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57860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2" r:id="rId2"/>
    <p:sldLayoutId id="2147483677" r:id="rId3"/>
    <p:sldLayoutId id="2147483662" r:id="rId4"/>
    <p:sldLayoutId id="2147483666" r:id="rId5"/>
    <p:sldLayoutId id="2147483667" r:id="rId6"/>
    <p:sldLayoutId id="2147483650" r:id="rId7"/>
    <p:sldLayoutId id="2147483665" r:id="rId8"/>
    <p:sldLayoutId id="2147483673" r:id="rId9"/>
    <p:sldLayoutId id="2147483668" r:id="rId10"/>
    <p:sldLayoutId id="2147483657" r:id="rId11"/>
    <p:sldLayoutId id="2147483675" r:id="rId12"/>
    <p:sldLayoutId id="2147483670" r:id="rId13"/>
    <p:sldLayoutId id="2147483669" r:id="rId14"/>
    <p:sldLayoutId id="2147483671" r:id="rId15"/>
    <p:sldLayoutId id="214748367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g"/><Relationship Id="rId7" Type="http://schemas.openxmlformats.org/officeDocument/2006/relationships/image" Target="../media/image43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2.jpg"/><Relationship Id="rId5" Type="http://schemas.openxmlformats.org/officeDocument/2006/relationships/image" Target="../media/image41.jpg"/><Relationship Id="rId4" Type="http://schemas.openxmlformats.org/officeDocument/2006/relationships/image" Target="../media/image40.jpg"/><Relationship Id="rId9" Type="http://schemas.openxmlformats.org/officeDocument/2006/relationships/image" Target="../media/image45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7.jpg"/><Relationship Id="rId7" Type="http://schemas.openxmlformats.org/officeDocument/2006/relationships/image" Target="../media/image51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10" Type="http://schemas.openxmlformats.org/officeDocument/2006/relationships/image" Target="../media/image53.JPG"/><Relationship Id="rId4" Type="http://schemas.openxmlformats.org/officeDocument/2006/relationships/image" Target="../media/image48.JPG"/><Relationship Id="rId9" Type="http://schemas.openxmlformats.org/officeDocument/2006/relationships/image" Target="../media/image2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1527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ijdelijke aanduiding voor inhoud 5">
            <a:extLst>
              <a:ext uri="{FF2B5EF4-FFF2-40B4-BE49-F238E27FC236}">
                <a16:creationId xmlns:a16="http://schemas.microsoft.com/office/drawing/2014/main" id="{A6DE7D26-40D1-7BCB-F8E7-1A1DBF81CC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897" b="19042"/>
          <a:stretch>
            <a:fillRect/>
          </a:stretch>
        </p:blipFill>
        <p:spPr>
          <a:xfrm>
            <a:off x="838201" y="1879627"/>
            <a:ext cx="10534501" cy="4288259"/>
          </a:xfrm>
        </p:spPr>
      </p:pic>
      <p:sp>
        <p:nvSpPr>
          <p:cNvPr id="3" name="Titel 2">
            <a:extLst>
              <a:ext uri="{FF2B5EF4-FFF2-40B4-BE49-F238E27FC236}">
                <a16:creationId xmlns:a16="http://schemas.microsoft.com/office/drawing/2014/main" id="{77345AA2-CC73-7B1B-EC92-FEABB52B5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Spreekbeurt van: 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FAFBC2B9-A3DF-F14B-4D0F-93C2706244C6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nl-NL" dirty="0"/>
              <a:t>Datum:</a:t>
            </a:r>
          </a:p>
        </p:txBody>
      </p:sp>
    </p:spTree>
    <p:extLst>
      <p:ext uri="{BB962C8B-B14F-4D97-AF65-F5344CB8AC3E}">
        <p14:creationId xmlns:p14="http://schemas.microsoft.com/office/powerpoint/2010/main" val="3408638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90CBB2E-651C-7546-1E34-49012A1163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nl-NL" dirty="0"/>
              <a:t>Titel</a:t>
            </a:r>
          </a:p>
        </p:txBody>
      </p:sp>
      <p:sp>
        <p:nvSpPr>
          <p:cNvPr id="3" name="Ondertitel 2">
            <a:extLst>
              <a:ext uri="{FF2B5EF4-FFF2-40B4-BE49-F238E27FC236}">
                <a16:creationId xmlns:a16="http://schemas.microsoft.com/office/drawing/2014/main" id="{FC8744F2-576D-226E-A47A-51356A3FA9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nl-NL" dirty="0"/>
              <a:t>Ondertitel </a:t>
            </a:r>
          </a:p>
        </p:txBody>
      </p:sp>
    </p:spTree>
    <p:extLst>
      <p:ext uri="{BB962C8B-B14F-4D97-AF65-F5344CB8AC3E}">
        <p14:creationId xmlns:p14="http://schemas.microsoft.com/office/powerpoint/2010/main" val="182366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3FE6382-E04B-FE11-F2D3-43302753B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Titel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72FA8C93-7366-92FB-140B-05C38F86B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Informatie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63B9A6D2-C098-7AE6-BEE4-6E0AE83B219D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nl-NL" dirty="0"/>
              <a:t>Ondertitel </a:t>
            </a:r>
          </a:p>
        </p:txBody>
      </p:sp>
    </p:spTree>
    <p:extLst>
      <p:ext uri="{BB962C8B-B14F-4D97-AF65-F5344CB8AC3E}">
        <p14:creationId xmlns:p14="http://schemas.microsoft.com/office/powerpoint/2010/main" val="3863916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inhoud 1">
            <a:extLst>
              <a:ext uri="{FF2B5EF4-FFF2-40B4-BE49-F238E27FC236}">
                <a16:creationId xmlns:a16="http://schemas.microsoft.com/office/drawing/2014/main" id="{19EA6D2C-599F-4E74-CD36-33D8E4731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Informatie/afbeelding</a:t>
            </a:r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1FCD55B8-3773-A505-62E9-E7BAAF7CC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Titel</a:t>
            </a:r>
          </a:p>
        </p:txBody>
      </p:sp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ACB07E5C-5E92-3CE4-8DED-B9DB29AD30E8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nl-NL" dirty="0"/>
              <a:t>Ondertitel</a:t>
            </a:r>
          </a:p>
        </p:txBody>
      </p:sp>
    </p:spTree>
    <p:extLst>
      <p:ext uri="{BB962C8B-B14F-4D97-AF65-F5344CB8AC3E}">
        <p14:creationId xmlns:p14="http://schemas.microsoft.com/office/powerpoint/2010/main" val="4079156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afbeelding 1">
            <a:extLst>
              <a:ext uri="{FF2B5EF4-FFF2-40B4-BE49-F238E27FC236}">
                <a16:creationId xmlns:a16="http://schemas.microsoft.com/office/drawing/2014/main" id="{B16B84E2-6E7F-1E32-002D-3643FF7CA0B2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Titel 2">
            <a:extLst>
              <a:ext uri="{FF2B5EF4-FFF2-40B4-BE49-F238E27FC236}">
                <a16:creationId xmlns:a16="http://schemas.microsoft.com/office/drawing/2014/main" id="{EEE1AC9D-F780-4D7A-15CE-F92744C41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Titel</a:t>
            </a:r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BA113F1F-A1B4-3E05-0A62-E210E312DB5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nl-NL" dirty="0"/>
              <a:t>Informatie</a:t>
            </a:r>
          </a:p>
        </p:txBody>
      </p:sp>
      <p:sp>
        <p:nvSpPr>
          <p:cNvPr id="5" name="Tijdelijke aanduiding voor tekst 4">
            <a:extLst>
              <a:ext uri="{FF2B5EF4-FFF2-40B4-BE49-F238E27FC236}">
                <a16:creationId xmlns:a16="http://schemas.microsoft.com/office/drawing/2014/main" id="{5FDA7E61-96A0-EBE6-D48B-DCB146721557}"/>
              </a:ext>
            </a:extLst>
          </p:cNvPr>
          <p:cNvSpPr>
            <a:spLocks noGrp="1"/>
          </p:cNvSpPr>
          <p:nvPr>
            <p:ph type="body" idx="11"/>
          </p:nvPr>
        </p:nvSpPr>
        <p:spPr/>
        <p:txBody>
          <a:bodyPr/>
          <a:lstStyle/>
          <a:p>
            <a:r>
              <a:rPr lang="nl-NL" dirty="0"/>
              <a:t>Ondertitel</a:t>
            </a:r>
          </a:p>
        </p:txBody>
      </p:sp>
    </p:spTree>
    <p:extLst>
      <p:ext uri="{BB962C8B-B14F-4D97-AF65-F5344CB8AC3E}">
        <p14:creationId xmlns:p14="http://schemas.microsoft.com/office/powerpoint/2010/main" val="2303554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A6C7BF3-45EE-AE97-7CD6-5F7CC48735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nl-NL" dirty="0"/>
              <a:t>Dit was mijn spreekbeurt!</a:t>
            </a:r>
          </a:p>
        </p:txBody>
      </p:sp>
    </p:spTree>
    <p:extLst>
      <p:ext uri="{BB962C8B-B14F-4D97-AF65-F5344CB8AC3E}">
        <p14:creationId xmlns:p14="http://schemas.microsoft.com/office/powerpoint/2010/main" val="807285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2FA9864-DF75-1141-8A58-5D9B6937A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/>
              <a:t>Iconen </a:t>
            </a:r>
          </a:p>
        </p:txBody>
      </p:sp>
      <p:pic>
        <p:nvPicPr>
          <p:cNvPr id="7" name="Tijdelijke aanduiding voor inhoud 6">
            <a:extLst>
              <a:ext uri="{FF2B5EF4-FFF2-40B4-BE49-F238E27FC236}">
                <a16:creationId xmlns:a16="http://schemas.microsoft.com/office/drawing/2014/main" id="{F60B8FED-A005-82EA-D661-82FE704672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254" y="2119222"/>
            <a:ext cx="1548384" cy="1346168"/>
          </a:xfrm>
        </p:spPr>
      </p:pic>
      <p:sp>
        <p:nvSpPr>
          <p:cNvPr id="4" name="Tijdelijke aanduiding voor tekst 3">
            <a:extLst>
              <a:ext uri="{FF2B5EF4-FFF2-40B4-BE49-F238E27FC236}">
                <a16:creationId xmlns:a16="http://schemas.microsoft.com/office/drawing/2014/main" id="{C466777B-2FA1-2519-63CE-DB1B1A648E69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nl-NL" dirty="0"/>
              <a:t>Deze kun je toevoegen aan je dia’s </a:t>
            </a:r>
          </a:p>
        </p:txBody>
      </p:sp>
      <p:pic>
        <p:nvPicPr>
          <p:cNvPr id="5" name="Afbeelding 4">
            <a:extLst>
              <a:ext uri="{FF2B5EF4-FFF2-40B4-BE49-F238E27FC236}">
                <a16:creationId xmlns:a16="http://schemas.microsoft.com/office/drawing/2014/main" id="{8C611AA8-5D4F-F8D1-D3E2-54C0F0DE2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1843" y="3922065"/>
            <a:ext cx="1548384" cy="665078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82B74138-D001-7ABE-8A78-7528B775E4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3371" y="4984777"/>
            <a:ext cx="1473710" cy="1021275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20CC7555-27E3-F9FC-F405-0B6706C257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985" y="1888574"/>
            <a:ext cx="1203177" cy="1346168"/>
          </a:xfrm>
          <a:prstGeom prst="rect">
            <a:avLst/>
          </a:prstGeom>
        </p:spPr>
      </p:pic>
      <p:pic>
        <p:nvPicPr>
          <p:cNvPr id="13" name="Afbeelding 12">
            <a:extLst>
              <a:ext uri="{FF2B5EF4-FFF2-40B4-BE49-F238E27FC236}">
                <a16:creationId xmlns:a16="http://schemas.microsoft.com/office/drawing/2014/main" id="{02070778-7321-5B8D-44DF-538C64AEB3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1856" y="459370"/>
            <a:ext cx="1203177" cy="1203177"/>
          </a:xfrm>
          <a:prstGeom prst="rect">
            <a:avLst/>
          </a:prstGeom>
        </p:spPr>
      </p:pic>
      <p:pic>
        <p:nvPicPr>
          <p:cNvPr id="15" name="Afbeelding 14">
            <a:extLst>
              <a:ext uri="{FF2B5EF4-FFF2-40B4-BE49-F238E27FC236}">
                <a16:creationId xmlns:a16="http://schemas.microsoft.com/office/drawing/2014/main" id="{75BF0FF5-5DA9-D1D7-A08D-E6F2173276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6795" y="3660999"/>
            <a:ext cx="1666288" cy="750116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450A3A37-030B-3427-309B-F8E5DCB04E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690" y="4806937"/>
            <a:ext cx="1273838" cy="1571068"/>
          </a:xfrm>
          <a:prstGeom prst="rect">
            <a:avLst/>
          </a:prstGeom>
        </p:spPr>
      </p:pic>
      <p:pic>
        <p:nvPicPr>
          <p:cNvPr id="19" name="Afbeelding 18">
            <a:extLst>
              <a:ext uri="{FF2B5EF4-FFF2-40B4-BE49-F238E27FC236}">
                <a16:creationId xmlns:a16="http://schemas.microsoft.com/office/drawing/2014/main" id="{02AF5CC4-6E15-555C-B1F1-523B7AD1053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52651" y="1560110"/>
            <a:ext cx="1450355" cy="1362853"/>
          </a:xfrm>
          <a:prstGeom prst="rect">
            <a:avLst/>
          </a:prstGeom>
        </p:spPr>
      </p:pic>
      <p:pic>
        <p:nvPicPr>
          <p:cNvPr id="21" name="Afbeelding 20">
            <a:extLst>
              <a:ext uri="{FF2B5EF4-FFF2-40B4-BE49-F238E27FC236}">
                <a16:creationId xmlns:a16="http://schemas.microsoft.com/office/drawing/2014/main" id="{7489AA45-F35A-3F24-07A6-B8E3EA0E343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70758" y="4267808"/>
            <a:ext cx="1955294" cy="1744373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3DD98276-C04D-C920-3F47-855F2312943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8064" y="1853690"/>
            <a:ext cx="1548384" cy="1857522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697ADDCA-B5DF-785C-190B-91BD5779A89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8005" y="4512127"/>
            <a:ext cx="1273838" cy="1493925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E2C71A0F-DB06-3498-7890-4C053ED921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62681" y="2334335"/>
            <a:ext cx="1270690" cy="753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31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6406A-535D-72F8-CEA0-2A60CB211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fbeelding 2">
            <a:extLst>
              <a:ext uri="{FF2B5EF4-FFF2-40B4-BE49-F238E27FC236}">
                <a16:creationId xmlns:a16="http://schemas.microsoft.com/office/drawing/2014/main" id="{18CA98AC-F973-9B04-DF3B-EBF1A4092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962" y="104483"/>
            <a:ext cx="3196371" cy="2131895"/>
          </a:xfrm>
          <a:prstGeom prst="rect">
            <a:avLst/>
          </a:prstGeom>
        </p:spPr>
      </p:pic>
      <p:pic>
        <p:nvPicPr>
          <p:cNvPr id="6" name="Afbeelding 5">
            <a:extLst>
              <a:ext uri="{FF2B5EF4-FFF2-40B4-BE49-F238E27FC236}">
                <a16:creationId xmlns:a16="http://schemas.microsoft.com/office/drawing/2014/main" id="{440017C2-E3A8-93D8-0432-55824D403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9837" y="104483"/>
            <a:ext cx="2883125" cy="2131895"/>
          </a:xfrm>
          <a:prstGeom prst="rect">
            <a:avLst/>
          </a:prstGeom>
        </p:spPr>
      </p:pic>
      <p:pic>
        <p:nvPicPr>
          <p:cNvPr id="10" name="Afbeelding 9">
            <a:extLst>
              <a:ext uri="{FF2B5EF4-FFF2-40B4-BE49-F238E27FC236}">
                <a16:creationId xmlns:a16="http://schemas.microsoft.com/office/drawing/2014/main" id="{B45A247D-2B34-9685-349D-9D01FAD142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1466" y="104482"/>
            <a:ext cx="2842190" cy="2131895"/>
          </a:xfrm>
          <a:prstGeom prst="rect">
            <a:avLst/>
          </a:prstGeom>
        </p:spPr>
      </p:pic>
      <p:pic>
        <p:nvPicPr>
          <p:cNvPr id="14" name="Afbeelding 13">
            <a:extLst>
              <a:ext uri="{FF2B5EF4-FFF2-40B4-BE49-F238E27FC236}">
                <a16:creationId xmlns:a16="http://schemas.microsoft.com/office/drawing/2014/main" id="{3DDE2B41-FE3E-9DE3-AE9D-1F16645EEA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962" y="2423160"/>
            <a:ext cx="3196371" cy="2397278"/>
          </a:xfrm>
          <a:prstGeom prst="rect">
            <a:avLst/>
          </a:prstGeom>
        </p:spPr>
      </p:pic>
      <p:pic>
        <p:nvPicPr>
          <p:cNvPr id="18" name="Afbeelding 17">
            <a:extLst>
              <a:ext uri="{FF2B5EF4-FFF2-40B4-BE49-F238E27FC236}">
                <a16:creationId xmlns:a16="http://schemas.microsoft.com/office/drawing/2014/main" id="{B6990208-5666-253F-335C-E7C2BE4E04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1466" y="2423160"/>
            <a:ext cx="3350455" cy="1923022"/>
          </a:xfrm>
          <a:prstGeom prst="rect">
            <a:avLst/>
          </a:prstGeom>
        </p:spPr>
      </p:pic>
      <p:pic>
        <p:nvPicPr>
          <p:cNvPr id="22" name="Afbeelding 21">
            <a:extLst>
              <a:ext uri="{FF2B5EF4-FFF2-40B4-BE49-F238E27FC236}">
                <a16:creationId xmlns:a16="http://schemas.microsoft.com/office/drawing/2014/main" id="{20CB2018-462B-2B03-DB89-A71F530C79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9837" y="2423160"/>
            <a:ext cx="2883125" cy="1923022"/>
          </a:xfrm>
          <a:prstGeom prst="rect">
            <a:avLst/>
          </a:prstGeom>
        </p:spPr>
      </p:pic>
      <p:pic>
        <p:nvPicPr>
          <p:cNvPr id="24" name="Afbeelding 23">
            <a:extLst>
              <a:ext uri="{FF2B5EF4-FFF2-40B4-BE49-F238E27FC236}">
                <a16:creationId xmlns:a16="http://schemas.microsoft.com/office/drawing/2014/main" id="{7E197473-0C2D-9B4B-B4B7-2B28574CEA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89837" y="4532964"/>
            <a:ext cx="2883125" cy="2162344"/>
          </a:xfrm>
          <a:prstGeom prst="rect">
            <a:avLst/>
          </a:prstGeom>
        </p:spPr>
      </p:pic>
      <p:pic>
        <p:nvPicPr>
          <p:cNvPr id="26" name="Afbeelding 25">
            <a:extLst>
              <a:ext uri="{FF2B5EF4-FFF2-40B4-BE49-F238E27FC236}">
                <a16:creationId xmlns:a16="http://schemas.microsoft.com/office/drawing/2014/main" id="{2F5D2A3B-322B-928F-1E61-28AC95EA09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1466" y="4532963"/>
            <a:ext cx="2883124" cy="2162343"/>
          </a:xfrm>
          <a:prstGeom prst="rect">
            <a:avLst/>
          </a:prstGeom>
        </p:spPr>
      </p:pic>
      <p:sp>
        <p:nvSpPr>
          <p:cNvPr id="27" name="Titel 1">
            <a:extLst>
              <a:ext uri="{FF2B5EF4-FFF2-40B4-BE49-F238E27FC236}">
                <a16:creationId xmlns:a16="http://schemas.microsoft.com/office/drawing/2014/main" id="{6E64BB5F-141F-9C27-C9CE-F0F975F00705}"/>
              </a:ext>
            </a:extLst>
          </p:cNvPr>
          <p:cNvSpPr txBox="1">
            <a:spLocks/>
          </p:cNvSpPr>
          <p:nvPr/>
        </p:nvSpPr>
        <p:spPr>
          <a:xfrm>
            <a:off x="314961" y="4897492"/>
            <a:ext cx="3196371" cy="121984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nl-NL" sz="2800" dirty="0"/>
              <a:t>Foto’s om te gebruiken voor je presentatie </a:t>
            </a:r>
          </a:p>
        </p:txBody>
      </p:sp>
    </p:spTree>
    <p:extLst>
      <p:ext uri="{BB962C8B-B14F-4D97-AF65-F5344CB8AC3E}">
        <p14:creationId xmlns:p14="http://schemas.microsoft.com/office/powerpoint/2010/main" val="2329577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fbeelding 4">
            <a:extLst>
              <a:ext uri="{FF2B5EF4-FFF2-40B4-BE49-F238E27FC236}">
                <a16:creationId xmlns:a16="http://schemas.microsoft.com/office/drawing/2014/main" id="{85EBC15A-460F-FF6C-5874-D61C57B3A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14" y="54947"/>
            <a:ext cx="3196282" cy="2131930"/>
          </a:xfrm>
          <a:prstGeom prst="rect">
            <a:avLst/>
          </a:prstGeom>
        </p:spPr>
      </p:pic>
      <p:pic>
        <p:nvPicPr>
          <p:cNvPr id="7" name="Afbeelding 6">
            <a:extLst>
              <a:ext uri="{FF2B5EF4-FFF2-40B4-BE49-F238E27FC236}">
                <a16:creationId xmlns:a16="http://schemas.microsoft.com/office/drawing/2014/main" id="{3EDAEFC0-EB33-2902-FCF1-59F763B29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549" y="54947"/>
            <a:ext cx="3196335" cy="2131930"/>
          </a:xfrm>
          <a:prstGeom prst="rect">
            <a:avLst/>
          </a:prstGeom>
        </p:spPr>
      </p:pic>
      <p:pic>
        <p:nvPicPr>
          <p:cNvPr id="9" name="Afbeelding 8">
            <a:extLst>
              <a:ext uri="{FF2B5EF4-FFF2-40B4-BE49-F238E27FC236}">
                <a16:creationId xmlns:a16="http://schemas.microsoft.com/office/drawing/2014/main" id="{EED297C5-0B56-54A5-3278-D637DDAF72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962" y="2363052"/>
            <a:ext cx="3196282" cy="2131895"/>
          </a:xfrm>
          <a:prstGeom prst="rect">
            <a:avLst/>
          </a:prstGeom>
        </p:spPr>
      </p:pic>
      <p:pic>
        <p:nvPicPr>
          <p:cNvPr id="11" name="Afbeelding 10">
            <a:extLst>
              <a:ext uri="{FF2B5EF4-FFF2-40B4-BE49-F238E27FC236}">
                <a16:creationId xmlns:a16="http://schemas.microsoft.com/office/drawing/2014/main" id="{E731AAE5-9FF0-512B-3655-BE1DCC514B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8137" y="54947"/>
            <a:ext cx="3196334" cy="2131930"/>
          </a:xfrm>
          <a:prstGeom prst="rect">
            <a:avLst/>
          </a:prstGeom>
        </p:spPr>
      </p:pic>
      <p:pic>
        <p:nvPicPr>
          <p:cNvPr id="13" name="Afbeelding 12">
            <a:extLst>
              <a:ext uri="{FF2B5EF4-FFF2-40B4-BE49-F238E27FC236}">
                <a16:creationId xmlns:a16="http://schemas.microsoft.com/office/drawing/2014/main" id="{8EFBF701-D6EE-663D-1C0C-714745BD8B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6445" y="2363051"/>
            <a:ext cx="3196282" cy="2131895"/>
          </a:xfrm>
          <a:prstGeom prst="rect">
            <a:avLst/>
          </a:prstGeom>
        </p:spPr>
      </p:pic>
      <p:pic>
        <p:nvPicPr>
          <p:cNvPr id="15" name="Afbeelding 14">
            <a:extLst>
              <a:ext uri="{FF2B5EF4-FFF2-40B4-BE49-F238E27FC236}">
                <a16:creationId xmlns:a16="http://schemas.microsoft.com/office/drawing/2014/main" id="{4167D021-53E2-323A-91B1-5DD225E361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8189" y="2362989"/>
            <a:ext cx="3196282" cy="2131957"/>
          </a:xfrm>
          <a:prstGeom prst="rect">
            <a:avLst/>
          </a:prstGeom>
        </p:spPr>
      </p:pic>
      <p:pic>
        <p:nvPicPr>
          <p:cNvPr id="17" name="Afbeelding 16">
            <a:extLst>
              <a:ext uri="{FF2B5EF4-FFF2-40B4-BE49-F238E27FC236}">
                <a16:creationId xmlns:a16="http://schemas.microsoft.com/office/drawing/2014/main" id="{620D09EC-DC0A-5E93-EB45-F5D9768035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14" y="4671158"/>
            <a:ext cx="3196282" cy="2131895"/>
          </a:xfrm>
          <a:prstGeom prst="rect">
            <a:avLst/>
          </a:prstGeom>
        </p:spPr>
      </p:pic>
      <p:pic>
        <p:nvPicPr>
          <p:cNvPr id="19" name="Afbeelding 18">
            <a:extLst>
              <a:ext uri="{FF2B5EF4-FFF2-40B4-BE49-F238E27FC236}">
                <a16:creationId xmlns:a16="http://schemas.microsoft.com/office/drawing/2014/main" id="{A1EBAD40-5109-A721-4182-31C4988D8A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6445" y="4671058"/>
            <a:ext cx="3197843" cy="2131895"/>
          </a:xfrm>
          <a:prstGeom prst="rect">
            <a:avLst/>
          </a:prstGeom>
        </p:spPr>
      </p:pic>
      <p:pic>
        <p:nvPicPr>
          <p:cNvPr id="21" name="Afbeelding 20">
            <a:extLst>
              <a:ext uri="{FF2B5EF4-FFF2-40B4-BE49-F238E27FC236}">
                <a16:creationId xmlns:a16="http://schemas.microsoft.com/office/drawing/2014/main" id="{E99F17AE-FC07-C532-3E79-8920F579E1C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98136" y="4671058"/>
            <a:ext cx="3196281" cy="213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842884"/>
      </p:ext>
    </p:extLst>
  </p:cSld>
  <p:clrMapOvr>
    <a:masterClrMapping/>
  </p:clrMapOvr>
</p:sld>
</file>

<file path=ppt/theme/theme1.xml><?xml version="1.0" encoding="utf-8"?>
<a:theme xmlns:a="http://schemas.openxmlformats.org/drawingml/2006/main" name="Kantoorthema">
  <a:themeElements>
    <a:clrScheme name="FRISIUS MC">
      <a:dk1>
        <a:srgbClr val="006599"/>
      </a:dk1>
      <a:lt1>
        <a:srgbClr val="FFFEFE"/>
      </a:lt1>
      <a:dk2>
        <a:srgbClr val="7FC9C7"/>
      </a:dk2>
      <a:lt2>
        <a:srgbClr val="FFFEFE"/>
      </a:lt2>
      <a:accent1>
        <a:srgbClr val="016599"/>
      </a:accent1>
      <a:accent2>
        <a:srgbClr val="7FC9C7"/>
      </a:accent2>
      <a:accent3>
        <a:srgbClr val="EB746D"/>
      </a:accent3>
      <a:accent4>
        <a:srgbClr val="98D2F0"/>
      </a:accent4>
      <a:accent5>
        <a:srgbClr val="005481"/>
      </a:accent5>
      <a:accent6>
        <a:srgbClr val="ED938A"/>
      </a:accent6>
      <a:hlink>
        <a:srgbClr val="005488"/>
      </a:hlink>
      <a:folHlink>
        <a:srgbClr val="7FC9C7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ISIUS - Powerpoint presentatie_2.0 uitgebreid.pptx" id="{9B484BAC-848F-4682-8046-281562DF158A}" vid="{DC86F581-04EE-4573-831B-8837C53FA717}"/>
    </a:ext>
  </a:extLst>
</a:theme>
</file>

<file path=ppt/theme/theme2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61AFE12D796D8498EB788F2FEE7EB9F" ma:contentTypeVersion="13" ma:contentTypeDescription="Een nieuw document maken." ma:contentTypeScope="" ma:versionID="000cbf1b1c5dc86cc7ce710a0d5c8cb5">
  <xsd:schema xmlns:xsd="http://www.w3.org/2001/XMLSchema" xmlns:xs="http://www.w3.org/2001/XMLSchema" xmlns:p="http://schemas.microsoft.com/office/2006/metadata/properties" xmlns:ns2="f11cc95d-d48e-456e-bf3c-9ae640c7846b" xmlns:ns3="a2b9e905-04cb-4283-a963-e875dca766be" targetNamespace="http://schemas.microsoft.com/office/2006/metadata/properties" ma:root="true" ma:fieldsID="03bb96f89cc3091b8fbe2b4edba9376e" ns2:_="" ns3:_="">
    <xsd:import namespace="f11cc95d-d48e-456e-bf3c-9ae640c7846b"/>
    <xsd:import namespace="a2b9e905-04cb-4283-a963-e875dca766b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Billing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1cc95d-d48e-456e-bf3c-9ae640c7846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11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Afbeeldingtags" ma:readOnly="false" ma:fieldId="{5cf76f15-5ced-4ddc-b409-7134ff3c332f}" ma:taxonomyMulti="true" ma:sspId="fb8a2d2a-84ea-4c39-8eb5-f25d6fed3db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2b9e905-04cb-4283-a963-e875dca766be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2463d046-b581-485e-b3e6-d0d4fc4611a4}" ma:internalName="TaxCatchAll" ma:showField="CatchAllData" ma:web="a2b9e905-04cb-4283-a963-e875dca766b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11cc95d-d48e-456e-bf3c-9ae640c7846b">
      <Terms xmlns="http://schemas.microsoft.com/office/infopath/2007/PartnerControls"/>
    </lcf76f155ced4ddcb4097134ff3c332f>
    <TaxCatchAll xmlns="a2b9e905-04cb-4283-a963-e875dca766b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076FD8B-7EB3-4665-BB1E-5691E6CCC2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1cc95d-d48e-456e-bf3c-9ae640c7846b"/>
    <ds:schemaRef ds:uri="a2b9e905-04cb-4283-a963-e875dca766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EC4F8A-DEA7-4417-ACBD-A055CEBB98E0}">
  <ds:schemaRefs>
    <ds:schemaRef ds:uri="http://schemas.microsoft.com/office/2006/metadata/properties"/>
    <ds:schemaRef ds:uri="http://schemas.microsoft.com/office/infopath/2007/PartnerControls"/>
    <ds:schemaRef ds:uri="f11cc95d-d48e-456e-bf3c-9ae640c7846b"/>
    <ds:schemaRef ds:uri="a2b9e905-04cb-4283-a963-e875dca766be"/>
  </ds:schemaRefs>
</ds:datastoreItem>
</file>

<file path=customXml/itemProps3.xml><?xml version="1.0" encoding="utf-8"?>
<ds:datastoreItem xmlns:ds="http://schemas.openxmlformats.org/officeDocument/2006/customXml" ds:itemID="{68075CA1-916C-475D-88E4-9286EB72308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a43fada-92d5-4827-ab42-5eeb0365d2eb}" enabled="1" method="Standard" siteId="{dd6148c0-ce1c-40a5-972f-bf38ae1762e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FRISIUS+-+Powerpoint_uitgebreid (1)</Template>
  <TotalTime>65</TotalTime>
  <Words>38</Words>
  <Application>Microsoft Office PowerPoint</Application>
  <PresentationFormat>Breedbeeld</PresentationFormat>
  <Paragraphs>17</Paragraphs>
  <Slides>10</Slides>
  <Notes>0</Notes>
  <HiddenSlides>0</HiddenSlides>
  <MMClips>0</MMClips>
  <ScaleCrop>false</ScaleCrop>
  <HeadingPairs>
    <vt:vector size="6" baseType="variant">
      <vt:variant>
        <vt:lpstr>Gebruikte lettertypen</vt:lpstr>
      </vt:variant>
      <vt:variant>
        <vt:i4>3</vt:i4>
      </vt:variant>
      <vt:variant>
        <vt:lpstr>Thema</vt:lpstr>
      </vt:variant>
      <vt:variant>
        <vt:i4>1</vt:i4>
      </vt:variant>
      <vt:variant>
        <vt:lpstr>Diatitels</vt:lpstr>
      </vt:variant>
      <vt:variant>
        <vt:i4>10</vt:i4>
      </vt:variant>
    </vt:vector>
  </HeadingPairs>
  <TitlesOfParts>
    <vt:vector size="14" baseType="lpstr">
      <vt:lpstr>Arial</vt:lpstr>
      <vt:lpstr>Calibri</vt:lpstr>
      <vt:lpstr>Verdana</vt:lpstr>
      <vt:lpstr>Kantoorthema</vt:lpstr>
      <vt:lpstr>PowerPoint-presentatie</vt:lpstr>
      <vt:lpstr>Spreekbeurt van: </vt:lpstr>
      <vt:lpstr>Titel</vt:lpstr>
      <vt:lpstr>Titel</vt:lpstr>
      <vt:lpstr>Titel</vt:lpstr>
      <vt:lpstr>Titel</vt:lpstr>
      <vt:lpstr>Dit was mijn spreekbeurt!</vt:lpstr>
      <vt:lpstr>Iconen </vt:lpstr>
      <vt:lpstr>PowerPoint-presentatie</vt:lpstr>
      <vt:lpstr>PowerPoint-presentatie</vt:lpstr>
    </vt:vector>
  </TitlesOfParts>
  <Company>Frisius MC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Irene Liemburg</dc:creator>
  <cp:lastModifiedBy>Arjen Guit</cp:lastModifiedBy>
  <cp:revision>2</cp:revision>
  <dcterms:created xsi:type="dcterms:W3CDTF">2025-12-02T14:53:17Z</dcterms:created>
  <dcterms:modified xsi:type="dcterms:W3CDTF">2026-01-14T08:56:11Z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0x010100761AFE12D796D8498EB788F2FEE7EB9F</vt:lpwstr>
  </property>
  <property fmtid="{D5CDD505-2E9C-101B-9397-08002B2CF9AE}" pid="3" name="Order">
    <vt:r8>100</vt:r8>
  </property>
  <property fmtid="{D5CDD505-2E9C-101B-9397-08002B2CF9AE}" pid="4" name="MediaServiceImageTags">
    <vt:lpwstr/>
  </property>
</Properties>
</file>